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58" r:id="rId4"/>
    <p:sldId id="259" r:id="rId5"/>
    <p:sldId id="256" r:id="rId6"/>
    <p:sldId id="279" r:id="rId7"/>
    <p:sldId id="260" r:id="rId8"/>
    <p:sldId id="261" r:id="rId9"/>
    <p:sldId id="262" r:id="rId10"/>
    <p:sldId id="280" r:id="rId11"/>
    <p:sldId id="281" r:id="rId12"/>
    <p:sldId id="282" r:id="rId13"/>
    <p:sldId id="272" r:id="rId14"/>
    <p:sldId id="284" r:id="rId15"/>
    <p:sldId id="273" r:id="rId16"/>
    <p:sldId id="283" r:id="rId17"/>
    <p:sldId id="274" r:id="rId18"/>
    <p:sldId id="285" r:id="rId19"/>
    <p:sldId id="286" r:id="rId20"/>
    <p:sldId id="275" r:id="rId21"/>
    <p:sldId id="278" r:id="rId22"/>
    <p:sldId id="267" r:id="rId23"/>
    <p:sldId id="288" r:id="rId24"/>
    <p:sldId id="287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60"/>
  </p:normalViewPr>
  <p:slideViewPr>
    <p:cSldViewPr>
      <p:cViewPr>
        <p:scale>
          <a:sx n="76" d="100"/>
          <a:sy n="76" d="100"/>
        </p:scale>
        <p:origin x="-1170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15748-4B59-4C28-B7C2-D85048AE9C67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4747-395A-4E5E-B686-45840EF3C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F5D3-40BE-45F7-90E2-784BE4806DC4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2D35-7665-46FE-AB93-13B37449F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355A-394F-40B2-A0E5-075E4A8C4B8F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31CF-49A0-4816-912D-3201F2E55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0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7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65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6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44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9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8DD80-2AD1-4A97-8B7C-448040B08332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0A95-B0B9-454C-A3A4-8398145D6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2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1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3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9BDC-1D2E-44C8-B280-AE465F8336E6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CF4B-887D-4EE3-A7E8-65B240F48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5535E-FA83-4BFA-9480-788E0E4AC253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059E-3EDF-41BE-8F0A-03ADF7ACB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1348-54DF-474E-9ADD-0E5A3F8671B9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EA746-83BC-4E80-A89F-CDB714E56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7856-6AF9-4961-AF48-13AC054B7C07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3BEED-554E-437D-9B04-E5FAD240E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2E94-0301-4C3D-89BB-2F25815C2F17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3141F-7263-401A-A748-5FA07ED95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4F1A9-FD7F-4C30-A0C6-7531D702FE5A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102B-0AB5-4847-AC18-77E1D14D6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3F250-D771-4270-B632-A36C5EBC9419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0566D-5DC9-4678-81C7-D0D384C04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0CF8AC-76BD-4B2A-BD2F-14CB7FA36862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101A6C-00BD-4239-A38B-9A45A8ED3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05E280-040B-44C7-8E12-EC330F810C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D7A2A2-E9E5-4703-8135-031CF67FCE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20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085850" y="1371600"/>
            <a:ext cx="7067550" cy="6248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84721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ÁI MỘ A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5432" y="3207603"/>
            <a:ext cx="39021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409042"/>
            <a:ext cx="800100" cy="465443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6409042"/>
            <a:ext cx="800100" cy="465443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409042"/>
            <a:ext cx="800100" cy="465443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9" name="Rectangle 8"/>
          <p:cNvSpPr/>
          <p:nvPr/>
        </p:nvSpPr>
        <p:spPr>
          <a:xfrm>
            <a:off x="0" y="68759"/>
            <a:ext cx="716045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Giáo</a:t>
            </a:r>
            <a:r>
              <a:rPr lang="en-US" sz="40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án</a:t>
            </a:r>
            <a:r>
              <a:rPr lang="en-US" sz="40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điện</a:t>
            </a:r>
            <a:r>
              <a:rPr lang="en-US" sz="40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tử</a:t>
            </a:r>
            <a:endParaRPr lang="en-US" sz="40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0" name="WordArt 17"/>
          <p:cNvSpPr>
            <a:spLocks noChangeArrowheads="1" noChangeShapeType="1" noTextEdit="1"/>
          </p:cNvSpPr>
          <p:nvPr/>
        </p:nvSpPr>
        <p:spPr bwMode="auto">
          <a:xfrm>
            <a:off x="3124200" y="3352800"/>
            <a:ext cx="3124200" cy="1600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1203"/>
              </a:avLst>
            </a:prstTxWarp>
          </a:bodyPr>
          <a:lstStyle/>
          <a:p>
            <a:pPr algn="ctr"/>
            <a:endParaRPr lang="vi-VN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LỚP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5950803"/>
            <a:ext cx="21368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3200797" y="3352403"/>
            <a:ext cx="2286000" cy="794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1905000"/>
            <a:ext cx="297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6400" y="1904206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25908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32004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92422" y="5805488"/>
            <a:ext cx="72181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10" descr="images[15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825625"/>
            <a:ext cx="3908425" cy="3810000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" name="Picture 11" descr="images[3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1828800"/>
            <a:ext cx="3908425" cy="3810000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2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609600" y="304800"/>
            <a:ext cx="7696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Tìm hiểu bài:</a:t>
            </a:r>
          </a:p>
        </p:txBody>
      </p:sp>
      <p:pic>
        <p:nvPicPr>
          <p:cNvPr id="17411" name="Picture 7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2209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1371600" y="1295400"/>
            <a:ext cx="6858000" cy="2057400"/>
          </a:xfrm>
          <a:prstGeom prst="cloudCallout">
            <a:avLst>
              <a:gd name="adj1" fmla="val -45602"/>
              <a:gd name="adj2" fmla="val 10663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Trũi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3352800" y="4038600"/>
            <a:ext cx="5334000" cy="1905000"/>
          </a:xfrm>
          <a:prstGeom prst="wedgeRoundRectCallout">
            <a:avLst>
              <a:gd name="adj1" fmla="val -26338"/>
              <a:gd name="adj2" fmla="val 4758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3200">
                <a:latin typeface="Times New Roman" pitchFamily="18" charset="0"/>
                <a:cs typeface="Times New Roman" pitchFamily="18" charset="0"/>
              </a:rPr>
              <a:t>	Hai bạn ghép ba bốn lá bèo sen lại thành một chiếc bè đi trên sông.</a:t>
            </a:r>
          </a:p>
        </p:txBody>
      </p:sp>
      <p:pic>
        <p:nvPicPr>
          <p:cNvPr id="18447" name="Picture 15" descr="Tap Doc_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467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0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  <p:bldP spid="184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09600" y="388829"/>
            <a:ext cx="7848600" cy="2209800"/>
          </a:xfrm>
          <a:prstGeom prst="cloudCallout">
            <a:avLst>
              <a:gd name="adj1" fmla="val -35676"/>
              <a:gd name="adj2" fmla="val 11731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Trũi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048000"/>
            <a:ext cx="5143500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990600" y="381000"/>
            <a:ext cx="6705600" cy="2209800"/>
          </a:xfrm>
          <a:prstGeom prst="cloudCallout">
            <a:avLst>
              <a:gd name="adj1" fmla="val -35676"/>
              <a:gd name="adj2" fmla="val 11731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8435" name="Picture 6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2209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3048000" y="3352800"/>
            <a:ext cx="5867400" cy="2819400"/>
          </a:xfrm>
          <a:prstGeom prst="wedgeRoundRectCallout">
            <a:avLst>
              <a:gd name="adj1" fmla="val -36389"/>
              <a:gd name="adj2" fmla="val 260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3200">
                <a:latin typeface="Times New Roman" pitchFamily="18" charset="0"/>
                <a:cs typeface="Times New Roman" pitchFamily="18" charset="0"/>
              </a:rPr>
              <a:t> 	Nước sông trong vắt; cỏ cây; làng gần, núi xa; hiện ra luôn mới mẻ. Các con vật hai bên bờ đều tò mò, phấn khởi, hoan nghênh hai bạn.</a:t>
            </a:r>
          </a:p>
        </p:txBody>
      </p:sp>
    </p:spTree>
    <p:extLst>
      <p:ext uri="{BB962C8B-B14F-4D97-AF65-F5344CB8AC3E}">
        <p14:creationId xmlns:p14="http://schemas.microsoft.com/office/powerpoint/2010/main" val="30137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00175"/>
            <a:ext cx="3048000" cy="2286000"/>
          </a:xfrm>
          <a:prstGeom prst="rect">
            <a:avLst/>
          </a:prstGeom>
          <a:noFill/>
        </p:spPr>
      </p:pic>
      <p:pic>
        <p:nvPicPr>
          <p:cNvPr id="5" name="Picture 6" descr="C:\tải xuống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400175"/>
            <a:ext cx="2743200" cy="2286000"/>
          </a:xfrm>
          <a:prstGeom prst="rect">
            <a:avLst/>
          </a:prstGeom>
          <a:noFill/>
        </p:spPr>
      </p:pic>
      <p:pic>
        <p:nvPicPr>
          <p:cNvPr id="6" name="Picture 7" descr="C:\16-Ca-san-sa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371600"/>
            <a:ext cx="3276600" cy="231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7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1295400" y="2133600"/>
            <a:ext cx="7391400" cy="1371600"/>
          </a:xfrm>
          <a:prstGeom prst="wedgeRoundRectCallout">
            <a:avLst>
              <a:gd name="adj1" fmla="val -34384"/>
              <a:gd name="adj2" fmla="val 5000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:Tìm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của các con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83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8229600" cy="5715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nghênh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kềnh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nghênh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914400" y="381000"/>
            <a:ext cx="7391400" cy="1371600"/>
          </a:xfrm>
          <a:prstGeom prst="wedgeRoundRectCallout">
            <a:avLst>
              <a:gd name="adj1" fmla="val -34384"/>
              <a:gd name="adj2" fmla="val 5000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:Tìm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của các con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457200" y="2209800"/>
            <a:ext cx="4419600" cy="8382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096000" y="1981200"/>
            <a:ext cx="3048000" cy="1066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1054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457200" y="3581400"/>
            <a:ext cx="4419600" cy="8382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Thái độ của cua kềnh:</a:t>
            </a: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457200" y="5029200"/>
            <a:ext cx="4419600" cy="8382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5105400" y="4038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5105400" y="5486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6096000" y="3429000"/>
            <a:ext cx="3048000" cy="1066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096000" y="4724400"/>
            <a:ext cx="3048000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nghênh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7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457200" y="1676400"/>
            <a:ext cx="792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962400" y="1828800"/>
            <a:ext cx="281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dung: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905000" y="2832100"/>
            <a:ext cx="6934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Trũi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9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ÔN BÀI CŨ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1"/>
            <a:ext cx="8763000" cy="1600199"/>
          </a:xfrm>
          <a:noFill/>
        </p:spPr>
        <p:txBody>
          <a:bodyPr/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Luyện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đọc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lại</a:t>
            </a:r>
            <a:endParaRPr lang="vi-VN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569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15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nghênh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kềnh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nghênh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1346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5800" y="990600"/>
            <a:ext cx="807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sz="28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" y="762000"/>
            <a:ext cx="655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sz="4000" b="1">
              <a:solidFill>
                <a:srgbClr val="FF0000"/>
              </a:solidFill>
            </a:endParaRPr>
          </a:p>
        </p:txBody>
      </p:sp>
      <p:pic>
        <p:nvPicPr>
          <p:cNvPr id="47109" name="Picture 5" descr="CCMSO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7086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4038600" y="2590800"/>
            <a:ext cx="13716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2133600" y="274320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</a:rPr>
              <a:t>Tìm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đọc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truyện</a:t>
            </a:r>
            <a:r>
              <a:rPr lang="en-US" sz="2400" dirty="0">
                <a:solidFill>
                  <a:srgbClr val="0000CC"/>
                </a:solidFill>
              </a:rPr>
              <a:t> “</a:t>
            </a:r>
            <a:r>
              <a:rPr lang="en-US" sz="2400" dirty="0" err="1">
                <a:solidFill>
                  <a:srgbClr val="0000CC"/>
                </a:solidFill>
              </a:rPr>
              <a:t>Dế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Mèn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phiêu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lưu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kí</a:t>
            </a:r>
            <a:r>
              <a:rPr lang="en-US" sz="2400" dirty="0">
                <a:solidFill>
                  <a:srgbClr val="0000CC"/>
                </a:solidFill>
              </a:rPr>
              <a:t>” của </a:t>
            </a:r>
            <a:r>
              <a:rPr lang="en-US" sz="2400" dirty="0" err="1">
                <a:solidFill>
                  <a:srgbClr val="0000CC"/>
                </a:solidFill>
              </a:rPr>
              <a:t>nhà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văn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Tô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Hoài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2362200" y="37338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</a:rPr>
              <a:t>Chuẩn bị bài Chiếc bút mực</a:t>
            </a:r>
          </a:p>
        </p:txBody>
      </p:sp>
    </p:spTree>
    <p:extLst>
      <p:ext uri="{BB962C8B-B14F-4D97-AF65-F5344CB8AC3E}">
        <p14:creationId xmlns:p14="http://schemas.microsoft.com/office/powerpoint/2010/main" val="692608867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  <p:bldP spid="17415" grpId="0"/>
      <p:bldP spid="174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96" y="1248"/>
            <a:chExt cx="6000" cy="1968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/>
                <a:t> </a:t>
              </a:r>
            </a:p>
          </p:txBody>
        </p:sp>
        <p:pic>
          <p:nvPicPr>
            <p:cNvPr id="18443" name="Picture 5" descr="peace_dove_olive_branch_hg_wh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6" name="Picture 6" descr="J0124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250" y="4133850"/>
            <a:ext cx="262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J0124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75375" y="301625"/>
            <a:ext cx="220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hbord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hbord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WordArt 10"/>
          <p:cNvSpPr>
            <a:spLocks noChangeArrowheads="1" noChangeShapeType="1" noTextEdit="1"/>
          </p:cNvSpPr>
          <p:nvPr/>
        </p:nvSpPr>
        <p:spPr bwMode="auto">
          <a:xfrm>
            <a:off x="304800" y="1143000"/>
            <a:ext cx="85344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718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</a:sp3d>
          </a:bodyPr>
          <a:lstStyle/>
          <a:p>
            <a:pPr algn="ctr"/>
            <a:r>
              <a:rPr lang="vi-VN" sz="54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XIN CHÂN THÀNH CẢM ƠN QUÝ THẦY CÔ</a:t>
            </a:r>
          </a:p>
        </p:txBody>
      </p:sp>
      <p:pic>
        <p:nvPicPr>
          <p:cNvPr id="48139" name="Em y909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Em yeu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9738" y="2522538"/>
            <a:ext cx="322262" cy="334962"/>
          </a:xfrm>
        </p:spPr>
      </p:pic>
    </p:spTree>
    <p:extLst>
      <p:ext uri="{BB962C8B-B14F-4D97-AF65-F5344CB8AC3E}">
        <p14:creationId xmlns:p14="http://schemas.microsoft.com/office/powerpoint/2010/main" val="42140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48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0" y="1600200"/>
            <a:ext cx="3288336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TẬP ĐỌC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6500" y="2967335"/>
            <a:ext cx="564770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TRÊN CHIẾC BÈ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381000" y="5953780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42" descr="Tô Hoài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99" y="762000"/>
            <a:ext cx="4265801" cy="4724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 descr="http://k14.vcmedia.vn/thumb_w/600/TUcCKsDLlXNsjUG7RZV5C4G4GPDR4i/Image/2014/06/d1-9fc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5720" y="685800"/>
            <a:ext cx="470828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52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429000" y="228600"/>
            <a:ext cx="4267200" cy="9445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524000"/>
            <a:ext cx="82296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Trũi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vắt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Đoạn 1: Từ đầu cho đến băng băng.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Đoạn 2: Đoạn còn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4953000" cy="838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None/>
            </a:pP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Mùa thu mới chớm nhưng nước đã trong vắt, trông thấy cả hòn cuội trắng 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nằm dưới đáy.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3771900" y="1943100"/>
            <a:ext cx="533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333500" y="2857500"/>
            <a:ext cx="609600" cy="228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485900" y="2857500"/>
            <a:ext cx="609600" cy="228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8001000" y="1905000"/>
            <a:ext cx="533400" cy="228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05600" y="2209800"/>
            <a:ext cx="12954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8200" y="2743200"/>
            <a:ext cx="152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0" y="24844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Những anh gọng vó đen sạm, gầy và cao, nghênh cặp chân gọng vó đứng trên bãi lầy bái phục nhìn theo chúng tôi.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6057900" y="4046537"/>
            <a:ext cx="533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267700" y="4046537"/>
            <a:ext cx="533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333500" y="5113337"/>
            <a:ext cx="533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6896100" y="5113337"/>
            <a:ext cx="533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43700" y="5113337"/>
            <a:ext cx="533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24400" y="4465637"/>
            <a:ext cx="14478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00200" y="5532437"/>
            <a:ext cx="14478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4389437"/>
            <a:ext cx="6858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96200" y="4389437"/>
            <a:ext cx="762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25146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nghênh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52800" y="2949714"/>
            <a:ext cx="22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2895600"/>
            <a:ext cx="22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4000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0200" y="3429000"/>
            <a:ext cx="22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40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2600" y="3429000"/>
            <a:ext cx="22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77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 - &amp;quot;KIỂM TRA BÀI CŨ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56&quot;/&gt;&lt;/object&gt;&lt;object type=&quot;3&quot; unique_id=&quot;10007&quot;&gt;&lt;property id=&quot;20148&quot; value=&quot;5&quot;/&gt;&lt;property id=&quot;20300&quot; value=&quot;Slide 6 - &amp;quot;Bài đọc được chia thành 2 đoạn&amp;quot;&quot;/&gt;&lt;property id=&quot;20307&quot; value=&quot;261&quot;/&gt;&lt;/object&gt;&lt;object type=&quot;3&quot; unique_id=&quot;10008&quot;&gt;&lt;property id=&quot;20148&quot; value=&quot;5&quot;/&gt;&lt;property id=&quot;20300&quot; value=&quot;Slide 5 - &amp;quot;Luyện đọc từ khó&amp;quot;&quot;/&gt;&lt;property id=&quot;20307&quot; value=&quot;260&quot;/&gt;&lt;/object&gt;&lt;object type=&quot;3&quot; unique_id=&quot;10044&quot;&gt;&lt;property id=&quot;20148&quot; value=&quot;5&quot;/&gt;&lt;property id=&quot;20300&quot; value=&quot;Slide 7 - &amp;quot;Luyện đọc câu&amp;quot;&quot;/&gt;&lt;property id=&quot;20307&quot; value=&quot;262&quot;/&gt;&lt;/object&gt;&lt;object type=&quot;3&quot; unique_id=&quot;10045&quot;&gt;&lt;property id=&quot;20148&quot; value=&quot;5&quot;/&gt;&lt;property id=&quot;20300&quot; value=&quot;Slide 8&quot;/&gt;&lt;property id=&quot;20307&quot; value=&quot;264&quot;/&gt;&lt;/object&gt;&lt;object type=&quot;3&quot; unique_id=&quot;10046&quot;&gt;&lt;property id=&quot;20148&quot; value=&quot;5&quot;/&gt;&lt;property id=&quot;20300&quot; value=&quot;Slide 9 - &amp;quot;Tìm hiểu bài&amp;quot;&quot;/&gt;&lt;property id=&quot;20307&quot; value=&quot;265&quot;/&gt;&lt;/object&gt;&lt;object type=&quot;3&quot; unique_id=&quot;10109&quot;&gt;&lt;property id=&quot;20148&quot; value=&quot;5&quot;/&gt;&lt;property id=&quot;20300&quot; value=&quot;Slide 1&quot;/&gt;&lt;property id=&quot;20307&quot; value=&quot;270&quot;/&gt;&lt;/object&gt;&lt;object type=&quot;3&quot; unique_id=&quot;10110&quot;&gt;&lt;property id=&quot;20148&quot; value=&quot;5&quot;/&gt;&lt;property id=&quot;20300&quot; value=&quot;Slide 10 - &amp;quot;&amp;#x0D;&amp;#x0A;&amp;quot;&quot;/&gt;&lt;property id=&quot;20307&quot; value=&quot;267&quot;/&gt;&lt;/object&gt;&lt;object type=&quot;3&quot; unique_id=&quot;10111&quot;&gt;&lt;property id=&quot;20148&quot; value=&quot;5&quot;/&gt;&lt;property id=&quot;20300&quot; value=&quot;Slide 11 - &amp;quot;Nội dung chính&amp;quot;&quot;/&gt;&lt;property id=&quot;20307&quot; value=&quot;268&quot;/&gt;&lt;/object&gt;&lt;object type=&quot;3&quot; unique_id=&quot;10112&quot;&gt;&lt;property id=&quot;20148&quot; value=&quot;5&quot;/&gt;&lt;property id=&quot;20300&quot; value=&quot;Slide 13&quot;/&gt;&lt;property id=&quot;20307&quot; value=&quot;269&quot;/&gt;&lt;/object&gt;&lt;object type=&quot;3&quot; unique_id=&quot;10128&quot;&gt;&lt;property id=&quot;20148&quot; value=&quot;5&quot;/&gt;&lt;property id=&quot;20300&quot; value=&quot;Slide 12 - &amp;quot;LUYỆN ĐỌC&amp;quot;&quot;/&gt;&lt;property id=&quot;20307&quot; value=&quot;271&quot;/&gt;&lt;/object&gt;&lt;/object&gt;&lt;/object&gt;&lt;/database&gt;"/>
  <p:tag name="SECTOMILLISECCONVERTED" val="1"/>
  <p:tag name="VIOLETID" val="12281294"/>
  <p:tag name="VIOLETTITLE" val="Tuần 4. Trên chiếc bè"/>
  <p:tag name="VIOLETLESSON" val="11"/>
  <p:tag name="VIOLETCATID" val="2203"/>
  <p:tag name="VIOLETSUBJECT" val="Tập đọc 2"/>
  <p:tag name="VIOLETAUTHORID" val="12131751"/>
  <p:tag name="VIOLETAUTHORNAME" val="Đỗ Văn Minh"/>
  <p:tag name="VIOLETAUTHORAVATAR" val="no_avatar.jpg"/>
  <p:tag name="VIOLETAUTHORADDRESS" val="Trường TH Tả Thanh Oai - Hà Nội"/>
  <p:tag name="VIOLETDATE" val="2018-02-21 21:38:17"/>
  <p:tag name="VIOLETHIT" val="246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523</Words>
  <Application>Microsoft Office PowerPoint</Application>
  <PresentationFormat>On-screen Show (4:3)</PresentationFormat>
  <Paragraphs>63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1_Office Theme</vt:lpstr>
      <vt:lpstr>PowerPoint Presentation</vt:lpstr>
      <vt:lpstr>ÔN BÀI CŨ</vt:lpstr>
      <vt:lpstr>PowerPoint Presentation</vt:lpstr>
      <vt:lpstr>PowerPoint Presentation</vt:lpstr>
      <vt:lpstr>PowerPoint Presentation</vt:lpstr>
      <vt:lpstr>Luyện đọc từ khó</vt:lpstr>
      <vt:lpstr>Bài đọc được chia thành 2 đoạn</vt:lpstr>
      <vt:lpstr>Luyện đọc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Luyện đọc lại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PC_ASUS</cp:lastModifiedBy>
  <cp:revision>78</cp:revision>
  <dcterms:created xsi:type="dcterms:W3CDTF">2016-09-23T14:31:10Z</dcterms:created>
  <dcterms:modified xsi:type="dcterms:W3CDTF">2018-09-27T17:02:29Z</dcterms:modified>
</cp:coreProperties>
</file>